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34"/>
  </p:handoutMasterIdLst>
  <p:sldIdLst>
    <p:sldId id="256" r:id="rId13"/>
    <p:sldId id="308" r:id="rId14"/>
    <p:sldId id="303" r:id="rId16"/>
    <p:sldId id="334" r:id="rId17"/>
    <p:sldId id="333" r:id="rId18"/>
    <p:sldId id="348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71" r:id="rId27"/>
    <p:sldId id="363" r:id="rId28"/>
    <p:sldId id="361" r:id="rId29"/>
    <p:sldId id="350" r:id="rId30"/>
    <p:sldId id="349" r:id="rId31"/>
    <p:sldId id="325" r:id="rId32"/>
    <p:sldId id="265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这些内容是不是假大空，没有实质性的信息？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说明研究的意义所在。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19.emf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决策角度： 理解移动应用商店中市场需求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922770" y="6153150"/>
            <a:ext cx="20885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</a:t>
            </a:r>
            <a:r>
              <a:rPr lang="en-US" altLang="zh-CN" sz="2400" b="1" dirty="0">
                <a:solidFill>
                  <a:schemeClr val="bg1"/>
                </a:solidFill>
                <a:uFillTx/>
                <a:sym typeface="+mn-ea"/>
              </a:rPr>
              <a:t>： </a:t>
            </a:r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：平均水平高，两极分化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7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/>
              <a:t>app</a:t>
            </a:r>
            <a:r>
              <a:rPr lang="zh-CN" altLang="en-US" sz="1400" dirty="0"/>
              <a:t>应用普及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从数据角度对相关研究分类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决策角度</a:t>
            </a:r>
            <a:endParaRPr lang="zh-CN" altLang="en-US" sz="14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523490" y="4750435"/>
            <a:ext cx="2623185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app</a:t>
            </a:r>
            <a:r>
              <a:rPr lang="zh-CN" altLang="en-US" sz="1400" dirty="0" smtClean="0"/>
              <a:t>描述特点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PEA</a:t>
            </a:r>
            <a:r>
              <a:rPr lang="zh-CN" altLang="en-US" sz="1400" dirty="0" smtClean="0"/>
              <a:t>模型 </a:t>
            </a:r>
            <a:r>
              <a:rPr lang="en-US" altLang="zh-CN" sz="1400" dirty="0" smtClean="0"/>
              <a:t>&amp; PEA</a:t>
            </a:r>
            <a:r>
              <a:rPr lang="zh-CN" altLang="en-US" sz="1400" dirty="0" smtClean="0"/>
              <a:t>矩阵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ym typeface="+mn-ea"/>
              </a:rPr>
              <a:t> 对</a:t>
            </a:r>
            <a:r>
              <a:rPr lang="en-US" altLang="zh-CN" sz="1400" dirty="0">
                <a:sym typeface="+mn-ea"/>
              </a:rPr>
              <a:t>Google Play </a:t>
            </a:r>
            <a:r>
              <a:rPr lang="zh-CN" altLang="en-US" sz="1400" dirty="0">
                <a:sym typeface="+mn-ea"/>
              </a:rPr>
              <a:t>上</a:t>
            </a:r>
            <a:r>
              <a:rPr lang="en-US" altLang="zh-CN" sz="1400" dirty="0">
                <a:sym typeface="+mn-ea"/>
              </a:rPr>
              <a:t>app</a:t>
            </a:r>
            <a:r>
              <a:rPr lang="zh-CN" altLang="en-US" sz="1400" dirty="0">
                <a:sym typeface="+mn-ea"/>
              </a:rPr>
              <a:t>信息分析</a:t>
            </a:r>
            <a:endParaRPr lang="zh-CN" altLang="en-US" sz="14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215533"/>
            <a:ext cx="8354993" cy="4040464"/>
            <a:chOff x="233" y="3015"/>
            <a:chExt cx="13158" cy="636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305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408" y="3015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2945" y="5222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107" y="5928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对提供者统计分析</a:t>
              </a:r>
              <a:endParaRPr lang="en-US" altLang="zh-CN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市场环境相关性分析：话题的平均流行度，两极分化关系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市场环境话题聚类，对于发现市场模式有一定的指导作用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对于</a:t>
              </a:r>
              <a:r>
                <a:rPr lang="en-US" altLang="zh-CN" sz="1400" dirty="0"/>
                <a:t>PEA</a:t>
              </a:r>
              <a:r>
                <a:rPr lang="zh-CN" altLang="en-US" sz="1400" dirty="0"/>
                <a:t>矩阵分析仍可继续探索</a:t>
              </a: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结论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模型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实证研究 </a:t>
            </a:r>
            <a:r>
              <a:rPr lang="en-US" altLang="zh-CN" sz="2800" b="1" dirty="0"/>
              <a:t>&amp; </a:t>
            </a:r>
            <a:r>
              <a:rPr lang="zh-CN" altLang="en-US" sz="2800" b="1" dirty="0"/>
              <a:t>结果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915" y="512407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结论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585" y="3238500"/>
            <a:ext cx="63373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本研究更偏重于 从决策角度理解app商店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8455" y="1325245"/>
            <a:ext cx="54057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本研究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决策集合 ：</a:t>
            </a:r>
            <a:r>
              <a:rPr lang="en-US" altLang="zh-CN" dirty="0" smtClean="0"/>
              <a:t>app商店</a:t>
            </a:r>
            <a:endParaRPr lang="en-US" altLang="zh-CN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利用参与者的智慧，探究较为宏观的市场需求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提供者：需求收集、加工器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使用者：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检测器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9085" y="5795010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790" y="3680460"/>
            <a:ext cx="4324350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 smtClean="0"/>
              <a:t>建模目的：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提供者，</a:t>
            </a:r>
            <a:r>
              <a:rPr lang="en-US" altLang="zh-CN" dirty="0" smtClean="0"/>
              <a:t>app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市场环境之间的关系，以便在此基础上分析。</a:t>
            </a:r>
            <a:endParaRPr lang="zh-CN" altLang="en-US" dirty="0" smtClean="0"/>
          </a:p>
          <a:p>
            <a:endParaRPr lang="zh-CN" altLang="en-US" dirty="0" smtClean="0"/>
          </a:p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PEA</a:t>
            </a:r>
            <a:r>
              <a:rPr lang="zh-CN" altLang="en-US" b="1" dirty="0" smtClean="0"/>
              <a:t>模型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Provider - Environment - App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描述的特点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endParaRPr lang="en-US" altLang="zh-CN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刻画提供者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刻画市场环境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PEA</a:t>
            </a:r>
            <a:r>
              <a:rPr lang="zh-CN" altLang="en-US" dirty="0" smtClean="0"/>
              <a:t>矩阵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</Words>
  <Application>WPS 演示</Application>
  <PresentationFormat>全屏显示(4:3)</PresentationFormat>
  <Paragraphs>230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决策角度： 理解移动应用商店中市场需求</vt:lpstr>
      <vt:lpstr>内容</vt:lpstr>
      <vt:lpstr>介绍</vt:lpstr>
      <vt:lpstr>介绍 </vt:lpstr>
      <vt:lpstr>模型</vt:lpstr>
      <vt:lpstr>模型</vt:lpstr>
      <vt:lpstr>模型</vt:lpstr>
      <vt:lpstr>模型</vt:lpstr>
      <vt:lpstr>PowerPoint 演示文稿</vt:lpstr>
      <vt:lpstr>模型</vt:lpstr>
      <vt:lpstr>模型</vt:lpstr>
      <vt:lpstr>模型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结论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815</cp:revision>
  <dcterms:created xsi:type="dcterms:W3CDTF">2013-09-17T06:24:00Z</dcterms:created>
  <dcterms:modified xsi:type="dcterms:W3CDTF">2017-09-21T08:02:41Z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